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70" r:id="rId6"/>
    <p:sldId id="271" r:id="rId7"/>
    <p:sldId id="259" r:id="rId8"/>
    <p:sldId id="268" r:id="rId9"/>
    <p:sldId id="269" r:id="rId10"/>
    <p:sldId id="260" r:id="rId11"/>
    <p:sldId id="266" r:id="rId12"/>
    <p:sldId id="261" r:id="rId13"/>
    <p:sldId id="267" r:id="rId14"/>
    <p:sldId id="262" r:id="rId15"/>
    <p:sldId id="263" r:id="rId16"/>
  </p:sldIdLst>
  <p:sldSz cx="12192000" cy="6858000"/>
  <p:notesSz cx="6858000" cy="9144000"/>
  <p:embeddedFontLst>
    <p:embeddedFont>
      <p:font typeface="Arial Black" panose="020B0A04020102020204" pitchFamily="3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hc5RaISDGTMvVncEaXpL6rjqt9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05349-9161-44CC-A62D-EF9566AE652D}" v="41" dt="2026-02-27T17:27:08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weshwar Buddolla" userId="a87271bf225da62c" providerId="LiveId" clId="{E6E44FF1-7E31-47C5-8045-E2CD1A135A0C}"/>
    <pc:docChg chg="undo custSel addSld delSld modSld sldOrd">
      <pc:chgData name="Sarweshwar Buddolla" userId="a87271bf225da62c" providerId="LiveId" clId="{E6E44FF1-7E31-47C5-8045-E2CD1A135A0C}" dt="2026-02-27T17:27:55.494" v="1262" actId="14100"/>
      <pc:docMkLst>
        <pc:docMk/>
      </pc:docMkLst>
      <pc:sldChg chg="addSp modSp mod">
        <pc:chgData name="Sarweshwar Buddolla" userId="a87271bf225da62c" providerId="LiveId" clId="{E6E44FF1-7E31-47C5-8045-E2CD1A135A0C}" dt="2026-02-27T16:35:44.797" v="1253" actId="207"/>
        <pc:sldMkLst>
          <pc:docMk/>
          <pc:sldMk cId="0" sldId="256"/>
        </pc:sldMkLst>
        <pc:spChg chg="add mod">
          <ac:chgData name="Sarweshwar Buddolla" userId="a87271bf225da62c" providerId="LiveId" clId="{E6E44FF1-7E31-47C5-8045-E2CD1A135A0C}" dt="2026-02-27T16:35:44.797" v="1253" actId="207"/>
          <ac:spMkLst>
            <pc:docMk/>
            <pc:sldMk cId="0" sldId="256"/>
            <ac:spMk id="3" creationId="{4F7DD417-0930-EA3F-670F-B19D382EC800}"/>
          </ac:spMkLst>
        </pc:spChg>
        <pc:spChg chg="mod">
          <ac:chgData name="Sarweshwar Buddolla" userId="a87271bf225da62c" providerId="LiveId" clId="{E6E44FF1-7E31-47C5-8045-E2CD1A135A0C}" dt="2026-02-27T16:35:23.062" v="1251" actId="20577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Sarweshwar Buddolla" userId="a87271bf225da62c" providerId="LiveId" clId="{E6E44FF1-7E31-47C5-8045-E2CD1A135A0C}" dt="2026-02-24T20:15:10.639" v="565"/>
          <ac:spMkLst>
            <pc:docMk/>
            <pc:sldMk cId="0" sldId="256"/>
            <ac:spMk id="116" creationId="{00000000-0000-0000-0000-000000000000}"/>
          </ac:spMkLst>
        </pc:spChg>
        <pc:picChg chg="mod">
          <ac:chgData name="Sarweshwar Buddolla" userId="a87271bf225da62c" providerId="LiveId" clId="{E6E44FF1-7E31-47C5-8045-E2CD1A135A0C}" dt="2026-02-24T19:29:50.450" v="343" actId="1076"/>
          <ac:picMkLst>
            <pc:docMk/>
            <pc:sldMk cId="0" sldId="256"/>
            <ac:picMk id="117" creationId="{00000000-0000-0000-0000-000000000000}"/>
          </ac:picMkLst>
        </pc:picChg>
      </pc:sldChg>
      <pc:sldChg chg="addSp modSp mod">
        <pc:chgData name="Sarweshwar Buddolla" userId="a87271bf225da62c" providerId="LiveId" clId="{E6E44FF1-7E31-47C5-8045-E2CD1A135A0C}" dt="2026-02-27T16:31:42.846" v="1168" actId="20577"/>
        <pc:sldMkLst>
          <pc:docMk/>
          <pc:sldMk cId="0" sldId="257"/>
        </pc:sldMkLst>
        <pc:spChg chg="add mod">
          <ac:chgData name="Sarweshwar Buddolla" userId="a87271bf225da62c" providerId="LiveId" clId="{E6E44FF1-7E31-47C5-8045-E2CD1A135A0C}" dt="2026-02-27T16:31:42.846" v="1168" actId="20577"/>
          <ac:spMkLst>
            <pc:docMk/>
            <pc:sldMk cId="0" sldId="257"/>
            <ac:spMk id="3" creationId="{35F5AE25-AB93-AEDD-44C3-89F2CF7619E5}"/>
          </ac:spMkLst>
        </pc:spChg>
        <pc:spChg chg="mod">
          <ac:chgData name="Sarweshwar Buddolla" userId="a87271bf225da62c" providerId="LiveId" clId="{E6E44FF1-7E31-47C5-8045-E2CD1A135A0C}" dt="2026-02-24T19:12:10.715" v="29" actId="1076"/>
          <ac:spMkLst>
            <pc:docMk/>
            <pc:sldMk cId="0" sldId="257"/>
            <ac:spMk id="123" creationId="{00000000-0000-0000-0000-000000000000}"/>
          </ac:spMkLst>
        </pc:spChg>
      </pc:sldChg>
      <pc:sldChg chg="addSp delSp modSp mod">
        <pc:chgData name="Sarweshwar Buddolla" userId="a87271bf225da62c" providerId="LiveId" clId="{E6E44FF1-7E31-47C5-8045-E2CD1A135A0C}" dt="2026-02-27T16:33:15.090" v="1210" actId="20577"/>
        <pc:sldMkLst>
          <pc:docMk/>
          <pc:sldMk cId="0" sldId="258"/>
        </pc:sldMkLst>
        <pc:spChg chg="add mod">
          <ac:chgData name="Sarweshwar Buddolla" userId="a87271bf225da62c" providerId="LiveId" clId="{E6E44FF1-7E31-47C5-8045-E2CD1A135A0C}" dt="2026-02-27T16:33:15.090" v="1210" actId="20577"/>
          <ac:spMkLst>
            <pc:docMk/>
            <pc:sldMk cId="0" sldId="258"/>
            <ac:spMk id="3" creationId="{E9587565-E226-6D94-358F-ECA503DC4C03}"/>
          </ac:spMkLst>
        </pc:spChg>
        <pc:spChg chg="add del">
          <ac:chgData name="Sarweshwar Buddolla" userId="a87271bf225da62c" providerId="LiveId" clId="{E6E44FF1-7E31-47C5-8045-E2CD1A135A0C}" dt="2026-02-24T20:21:11.887" v="593" actId="478"/>
          <ac:spMkLst>
            <pc:docMk/>
            <pc:sldMk cId="0" sldId="258"/>
            <ac:spMk id="133" creationId="{00000000-0000-0000-0000-000000000000}"/>
          </ac:spMkLst>
        </pc:spChg>
      </pc:sldChg>
      <pc:sldChg chg="addSp delSp modSp mod">
        <pc:chgData name="Sarweshwar Buddolla" userId="a87271bf225da62c" providerId="LiveId" clId="{E6E44FF1-7E31-47C5-8045-E2CD1A135A0C}" dt="2026-02-27T16:19:28.426" v="1073" actId="20577"/>
        <pc:sldMkLst>
          <pc:docMk/>
          <pc:sldMk cId="0" sldId="259"/>
        </pc:sldMkLst>
        <pc:spChg chg="add del mod">
          <ac:chgData name="Sarweshwar Buddolla" userId="a87271bf225da62c" providerId="LiveId" clId="{E6E44FF1-7E31-47C5-8045-E2CD1A135A0C}" dt="2026-02-27T15:37:23.745" v="875" actId="478"/>
          <ac:spMkLst>
            <pc:docMk/>
            <pc:sldMk cId="0" sldId="259"/>
            <ac:spMk id="3" creationId="{DD837B3D-6F88-DB07-2986-AAEA240236AB}"/>
          </ac:spMkLst>
        </pc:spChg>
        <pc:spChg chg="mod">
          <ac:chgData name="Sarweshwar Buddolla" userId="a87271bf225da62c" providerId="LiveId" clId="{E6E44FF1-7E31-47C5-8045-E2CD1A135A0C}" dt="2026-02-27T16:19:28.426" v="1073" actId="20577"/>
          <ac:spMkLst>
            <pc:docMk/>
            <pc:sldMk cId="0" sldId="259"/>
            <ac:spMk id="141" creationId="{00000000-0000-0000-0000-000000000000}"/>
          </ac:spMkLst>
        </pc:spChg>
        <pc:spChg chg="mod">
          <ac:chgData name="Sarweshwar Buddolla" userId="a87271bf225da62c" providerId="LiveId" clId="{E6E44FF1-7E31-47C5-8045-E2CD1A135A0C}" dt="2026-02-24T20:11:41.576" v="494" actId="20577"/>
          <ac:spMkLst>
            <pc:docMk/>
            <pc:sldMk cId="0" sldId="259"/>
            <ac:spMk id="142" creationId="{00000000-0000-0000-0000-000000000000}"/>
          </ac:spMkLst>
        </pc:spChg>
      </pc:sldChg>
      <pc:sldChg chg="modSp mod">
        <pc:chgData name="Sarweshwar Buddolla" userId="a87271bf225da62c" providerId="LiveId" clId="{E6E44FF1-7E31-47C5-8045-E2CD1A135A0C}" dt="2026-02-24T19:39:12.450" v="381" actId="12"/>
        <pc:sldMkLst>
          <pc:docMk/>
          <pc:sldMk cId="0" sldId="260"/>
        </pc:sldMkLst>
        <pc:spChg chg="mod">
          <ac:chgData name="Sarweshwar Buddolla" userId="a87271bf225da62c" providerId="LiveId" clId="{E6E44FF1-7E31-47C5-8045-E2CD1A135A0C}" dt="2026-02-24T19:39:12.450" v="381" actId="12"/>
          <ac:spMkLst>
            <pc:docMk/>
            <pc:sldMk cId="0" sldId="260"/>
            <ac:spMk id="150" creationId="{00000000-0000-0000-0000-000000000000}"/>
          </ac:spMkLst>
        </pc:spChg>
      </pc:sldChg>
      <pc:sldChg chg="modSp mod">
        <pc:chgData name="Sarweshwar Buddolla" userId="a87271bf225da62c" providerId="LiveId" clId="{E6E44FF1-7E31-47C5-8045-E2CD1A135A0C}" dt="2026-02-24T19:41:47.594" v="401" actId="5793"/>
        <pc:sldMkLst>
          <pc:docMk/>
          <pc:sldMk cId="0" sldId="261"/>
        </pc:sldMkLst>
        <pc:spChg chg="mod">
          <ac:chgData name="Sarweshwar Buddolla" userId="a87271bf225da62c" providerId="LiveId" clId="{E6E44FF1-7E31-47C5-8045-E2CD1A135A0C}" dt="2026-02-24T19:41:47.594" v="401" actId="5793"/>
          <ac:spMkLst>
            <pc:docMk/>
            <pc:sldMk cId="0" sldId="261"/>
            <ac:spMk id="159" creationId="{00000000-0000-0000-0000-000000000000}"/>
          </ac:spMkLst>
        </pc:spChg>
      </pc:sldChg>
      <pc:sldChg chg="addSp modSp mod">
        <pc:chgData name="Sarweshwar Buddolla" userId="a87271bf225da62c" providerId="LiveId" clId="{E6E44FF1-7E31-47C5-8045-E2CD1A135A0C}" dt="2026-02-24T20:13:51.731" v="537" actId="1076"/>
        <pc:sldMkLst>
          <pc:docMk/>
          <pc:sldMk cId="0" sldId="262"/>
        </pc:sldMkLst>
        <pc:spChg chg="add mod">
          <ac:chgData name="Sarweshwar Buddolla" userId="a87271bf225da62c" providerId="LiveId" clId="{E6E44FF1-7E31-47C5-8045-E2CD1A135A0C}" dt="2026-02-24T20:13:51.731" v="537" actId="1076"/>
          <ac:spMkLst>
            <pc:docMk/>
            <pc:sldMk cId="0" sldId="262"/>
            <ac:spMk id="3" creationId="{D491D3E7-E500-09EA-43D4-494842C0278C}"/>
          </ac:spMkLst>
        </pc:spChg>
        <pc:spChg chg="mod">
          <ac:chgData name="Sarweshwar Buddolla" userId="a87271bf225da62c" providerId="LiveId" clId="{E6E44FF1-7E31-47C5-8045-E2CD1A135A0C}" dt="2026-02-24T19:43:08.090" v="411" actId="1076"/>
          <ac:spMkLst>
            <pc:docMk/>
            <pc:sldMk cId="0" sldId="262"/>
            <ac:spMk id="168" creationId="{00000000-0000-0000-0000-000000000000}"/>
          </ac:spMkLst>
        </pc:spChg>
      </pc:sldChg>
      <pc:sldChg chg="addSp delSp modSp mod">
        <pc:chgData name="Sarweshwar Buddolla" userId="a87271bf225da62c" providerId="LiveId" clId="{E6E44FF1-7E31-47C5-8045-E2CD1A135A0C}" dt="2026-02-24T20:13:22.420" v="515" actId="1076"/>
        <pc:sldMkLst>
          <pc:docMk/>
          <pc:sldMk cId="0" sldId="263"/>
        </pc:sldMkLst>
        <pc:spChg chg="mod">
          <ac:chgData name="Sarweshwar Buddolla" userId="a87271bf225da62c" providerId="LiveId" clId="{E6E44FF1-7E31-47C5-8045-E2CD1A135A0C}" dt="2026-02-24T20:13:22.420" v="515" actId="1076"/>
          <ac:spMkLst>
            <pc:docMk/>
            <pc:sldMk cId="0" sldId="263"/>
            <ac:spMk id="178" creationId="{00000000-0000-0000-0000-000000000000}"/>
          </ac:spMkLst>
        </pc:spChg>
      </pc:sldChg>
      <pc:sldChg chg="addSp delSp modSp new mod">
        <pc:chgData name="Sarweshwar Buddolla" userId="a87271bf225da62c" providerId="LiveId" clId="{E6E44FF1-7E31-47C5-8045-E2CD1A135A0C}" dt="2026-02-27T16:20:59.766" v="1099" actId="20577"/>
        <pc:sldMkLst>
          <pc:docMk/>
          <pc:sldMk cId="645305659" sldId="264"/>
        </pc:sldMkLst>
        <pc:spChg chg="add mod">
          <ac:chgData name="Sarweshwar Buddolla" userId="a87271bf225da62c" providerId="LiveId" clId="{E6E44FF1-7E31-47C5-8045-E2CD1A135A0C}" dt="2026-02-27T16:20:59.766" v="1099" actId="20577"/>
          <ac:spMkLst>
            <pc:docMk/>
            <pc:sldMk cId="645305659" sldId="264"/>
            <ac:spMk id="9" creationId="{0FE70E90-700E-D7BD-52A3-2AA8B61B5AF8}"/>
          </ac:spMkLst>
        </pc:spChg>
      </pc:sldChg>
      <pc:sldChg chg="addSp delSp modSp new mod">
        <pc:chgData name="Sarweshwar Buddolla" userId="a87271bf225da62c" providerId="LiveId" clId="{E6E44FF1-7E31-47C5-8045-E2CD1A135A0C}" dt="2026-02-24T20:34:54.812" v="832" actId="27636"/>
        <pc:sldMkLst>
          <pc:docMk/>
          <pc:sldMk cId="353753637" sldId="266"/>
        </pc:sldMkLst>
        <pc:spChg chg="mod">
          <ac:chgData name="Sarweshwar Buddolla" userId="a87271bf225da62c" providerId="LiveId" clId="{E6E44FF1-7E31-47C5-8045-E2CD1A135A0C}" dt="2026-02-24T20:34:54.812" v="832" actId="27636"/>
          <ac:spMkLst>
            <pc:docMk/>
            <pc:sldMk cId="353753637" sldId="266"/>
            <ac:spMk id="3" creationId="{01AC26BF-2895-8061-3D57-97FCA9E9E8A9}"/>
          </ac:spMkLst>
        </pc:spChg>
      </pc:sldChg>
      <pc:sldChg chg="delSp modSp new mod">
        <pc:chgData name="Sarweshwar Buddolla" userId="a87271bf225da62c" providerId="LiveId" clId="{E6E44FF1-7E31-47C5-8045-E2CD1A135A0C}" dt="2026-02-27T16:33:46.523" v="1222" actId="5793"/>
        <pc:sldMkLst>
          <pc:docMk/>
          <pc:sldMk cId="3442256830" sldId="267"/>
        </pc:sldMkLst>
        <pc:spChg chg="mod">
          <ac:chgData name="Sarweshwar Buddolla" userId="a87271bf225da62c" providerId="LiveId" clId="{E6E44FF1-7E31-47C5-8045-E2CD1A135A0C}" dt="2026-02-27T16:33:46.523" v="1222" actId="5793"/>
          <ac:spMkLst>
            <pc:docMk/>
            <pc:sldMk cId="3442256830" sldId="267"/>
            <ac:spMk id="3" creationId="{1223F087-448F-75DF-6326-19C076B770A6}"/>
          </ac:spMkLst>
        </pc:spChg>
      </pc:sldChg>
      <pc:sldChg chg="addSp delSp modSp new mod">
        <pc:chgData name="Sarweshwar Buddolla" userId="a87271bf225da62c" providerId="LiveId" clId="{E6E44FF1-7E31-47C5-8045-E2CD1A135A0C}" dt="2026-02-27T16:23:31.045" v="1108" actId="1076"/>
        <pc:sldMkLst>
          <pc:docMk/>
          <pc:sldMk cId="218404628" sldId="268"/>
        </pc:sldMkLst>
        <pc:spChg chg="add del">
          <ac:chgData name="Sarweshwar Buddolla" userId="a87271bf225da62c" providerId="LiveId" clId="{E6E44FF1-7E31-47C5-8045-E2CD1A135A0C}" dt="2026-02-27T16:22:51.497" v="1102" actId="22"/>
          <ac:spMkLst>
            <pc:docMk/>
            <pc:sldMk cId="218404628" sldId="268"/>
            <ac:spMk id="3" creationId="{F73D83FD-44EC-73FD-FBA4-EDC1BBFE72F3}"/>
          </ac:spMkLst>
        </pc:spChg>
        <pc:spChg chg="add del">
          <ac:chgData name="Sarweshwar Buddolla" userId="a87271bf225da62c" providerId="LiveId" clId="{E6E44FF1-7E31-47C5-8045-E2CD1A135A0C}" dt="2026-02-27T16:23:03.307" v="1104" actId="22"/>
          <ac:spMkLst>
            <pc:docMk/>
            <pc:sldMk cId="218404628" sldId="268"/>
            <ac:spMk id="5" creationId="{B38DE9AE-9F4B-AE37-6E55-7C72687F60F4}"/>
          </ac:spMkLst>
        </pc:spChg>
        <pc:picChg chg="add mod">
          <ac:chgData name="Sarweshwar Buddolla" userId="a87271bf225da62c" providerId="LiveId" clId="{E6E44FF1-7E31-47C5-8045-E2CD1A135A0C}" dt="2026-02-27T16:23:31.045" v="1108" actId="1076"/>
          <ac:picMkLst>
            <pc:docMk/>
            <pc:sldMk cId="218404628" sldId="268"/>
            <ac:picMk id="7" creationId="{F767D2D4-8892-F472-CC24-A5AB01213CBC}"/>
          </ac:picMkLst>
        </pc:picChg>
        <pc:picChg chg="add del mod">
          <ac:chgData name="Sarweshwar Buddolla" userId="a87271bf225da62c" providerId="LiveId" clId="{E6E44FF1-7E31-47C5-8045-E2CD1A135A0C}" dt="2026-02-27T16:22:48.201" v="1100" actId="478"/>
          <ac:picMkLst>
            <pc:docMk/>
            <pc:sldMk cId="218404628" sldId="268"/>
            <ac:picMk id="1026" creationId="{2DAFD4A5-960B-B1F4-CD13-95B70D2626C3}"/>
          </ac:picMkLst>
        </pc:picChg>
      </pc:sldChg>
      <pc:sldChg chg="addSp delSp modSp new mod">
        <pc:chgData name="Sarweshwar Buddolla" userId="a87271bf225da62c" providerId="LiveId" clId="{E6E44FF1-7E31-47C5-8045-E2CD1A135A0C}" dt="2026-02-27T17:27:55.494" v="1262" actId="14100"/>
        <pc:sldMkLst>
          <pc:docMk/>
          <pc:sldMk cId="246753883" sldId="269"/>
        </pc:sldMkLst>
        <pc:picChg chg="add del mod">
          <ac:chgData name="Sarweshwar Buddolla" userId="a87271bf225da62c" providerId="LiveId" clId="{E6E44FF1-7E31-47C5-8045-E2CD1A135A0C}" dt="2026-02-27T17:27:10.799" v="1256" actId="478"/>
          <ac:picMkLst>
            <pc:docMk/>
            <pc:sldMk cId="246753883" sldId="269"/>
            <ac:picMk id="2" creationId="{1068538D-2E54-5CF9-FC93-61C101C77F1C}"/>
          </ac:picMkLst>
        </pc:picChg>
        <pc:picChg chg="add mod">
          <ac:chgData name="Sarweshwar Buddolla" userId="a87271bf225da62c" providerId="LiveId" clId="{E6E44FF1-7E31-47C5-8045-E2CD1A135A0C}" dt="2026-02-27T17:27:55.494" v="1262" actId="14100"/>
          <ac:picMkLst>
            <pc:docMk/>
            <pc:sldMk cId="246753883" sldId="269"/>
            <ac:picMk id="4" creationId="{EE62C33E-DB49-58EB-38F3-0961000A2159}"/>
          </ac:picMkLst>
        </pc:picChg>
        <pc:picChg chg="add del mod">
          <ac:chgData name="Sarweshwar Buddolla" userId="a87271bf225da62c" providerId="LiveId" clId="{E6E44FF1-7E31-47C5-8045-E2CD1A135A0C}" dt="2026-02-27T17:27:07.179" v="1254" actId="478"/>
          <ac:picMkLst>
            <pc:docMk/>
            <pc:sldMk cId="246753883" sldId="269"/>
            <ac:picMk id="5" creationId="{D0C9BC45-EAD1-EE27-D640-6268031A40C3}"/>
          </ac:picMkLst>
        </pc:picChg>
      </pc:sldChg>
      <pc:sldChg chg="delSp modSp new mod">
        <pc:chgData name="Sarweshwar Buddolla" userId="a87271bf225da62c" providerId="LiveId" clId="{E6E44FF1-7E31-47C5-8045-E2CD1A135A0C}" dt="2026-02-24T20:06:15.844" v="454" actId="1076"/>
        <pc:sldMkLst>
          <pc:docMk/>
          <pc:sldMk cId="2123698645" sldId="270"/>
        </pc:sldMkLst>
        <pc:spChg chg="mod">
          <ac:chgData name="Sarweshwar Buddolla" userId="a87271bf225da62c" providerId="LiveId" clId="{E6E44FF1-7E31-47C5-8045-E2CD1A135A0C}" dt="2026-02-24T20:06:15.844" v="454" actId="1076"/>
          <ac:spMkLst>
            <pc:docMk/>
            <pc:sldMk cId="2123698645" sldId="270"/>
            <ac:spMk id="3" creationId="{0BD0465B-22F5-2DB1-C0CB-FB42B42770A5}"/>
          </ac:spMkLst>
        </pc:spChg>
      </pc:sldChg>
      <pc:sldChg chg="delSp modSp new mod ord">
        <pc:chgData name="Sarweshwar Buddolla" userId="a87271bf225da62c" providerId="LiveId" clId="{E6E44FF1-7E31-47C5-8045-E2CD1A135A0C}" dt="2026-02-27T16:30:51.132" v="1150" actId="20577"/>
        <pc:sldMkLst>
          <pc:docMk/>
          <pc:sldMk cId="3856821282" sldId="271"/>
        </pc:sldMkLst>
        <pc:spChg chg="mod">
          <ac:chgData name="Sarweshwar Buddolla" userId="a87271bf225da62c" providerId="LiveId" clId="{E6E44FF1-7E31-47C5-8045-E2CD1A135A0C}" dt="2026-02-27T16:30:51.132" v="1150" actId="20577"/>
          <ac:spMkLst>
            <pc:docMk/>
            <pc:sldMk cId="3856821282" sldId="271"/>
            <ac:spMk id="3" creationId="{F7E951F7-C724-94D5-1E2E-AE2F910DF6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6" name="Google Shape;26;p1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41" name="Google Shape;41;p1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1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7" name="Google Shape;17;p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" descr="Malla Reddy College of Engineering and Techno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75" y="566606"/>
            <a:ext cx="7153244" cy="105753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/>
          <p:nvPr/>
        </p:nvSpPr>
        <p:spPr>
          <a:xfrm>
            <a:off x="0" y="3524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3114" y="295275"/>
            <a:ext cx="15049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0783" y="534171"/>
            <a:ext cx="1124673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51895" y="457376"/>
            <a:ext cx="1111480" cy="96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5020" y="571339"/>
            <a:ext cx="1095375" cy="77446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/>
          <p:nvPr/>
        </p:nvSpPr>
        <p:spPr>
          <a:xfrm>
            <a:off x="66675" y="2493228"/>
            <a:ext cx="1205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500">
                <a:solidFill>
                  <a:srgbClr val="3F739B"/>
                </a:solidFill>
                <a:latin typeface="Arial"/>
                <a:ea typeface="Arial"/>
                <a:cs typeface="Arial"/>
                <a:sym typeface="Arial"/>
              </a:rPr>
              <a:t>COGNITIA-𝟚𝕂𝟚𝟞</a:t>
            </a:r>
            <a:endParaRPr sz="1100"/>
          </a:p>
        </p:txBody>
      </p:sp>
      <p:sp>
        <p:nvSpPr>
          <p:cNvPr id="113" name="Google Shape;113;p1"/>
          <p:cNvSpPr txBox="1"/>
          <p:nvPr/>
        </p:nvSpPr>
        <p:spPr>
          <a:xfrm>
            <a:off x="294395" y="4742495"/>
            <a:ext cx="49626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 Title 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Snap2Swachh</a:t>
            </a:r>
          </a:p>
          <a:p>
            <a:pPr algn="ctr"/>
            <a:r>
              <a:rPr lang="en-IN" i="1" dirty="0">
                <a:solidFill>
                  <a:srgbClr val="0070C0"/>
                </a:solidFill>
              </a:rPr>
              <a:t>Click</a:t>
            </a:r>
            <a:r>
              <a:rPr lang="en-IN" i="1" dirty="0"/>
              <a:t>. </a:t>
            </a:r>
            <a:r>
              <a:rPr lang="en-IN" i="1" dirty="0">
                <a:solidFill>
                  <a:srgbClr val="FF0000"/>
                </a:solidFill>
              </a:rPr>
              <a:t>Report</a:t>
            </a:r>
            <a:r>
              <a:rPr lang="en-IN" i="1" dirty="0"/>
              <a:t>. </a:t>
            </a:r>
            <a:r>
              <a:rPr lang="en-IN" i="1" dirty="0">
                <a:solidFill>
                  <a:srgbClr val="00B050"/>
                </a:solidFill>
              </a:rPr>
              <a:t>Reform</a:t>
            </a:r>
            <a:r>
              <a:rPr lang="en-IN" i="1" dirty="0"/>
              <a:t>.</a:t>
            </a:r>
            <a:endParaRPr lang="en-IN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1"/>
          <p:cNvSpPr txBox="1"/>
          <p:nvPr/>
        </p:nvSpPr>
        <p:spPr>
          <a:xfrm>
            <a:off x="0" y="1857375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cap="none">
                <a:solidFill>
                  <a:srgbClr val="AB62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CSE (ARTIFICIAL INTELLIGENCE &amp; MACHINE LEARNING)</a:t>
            </a:r>
            <a:endParaRPr/>
          </a:p>
        </p:txBody>
      </p:sp>
      <p:sp>
        <p:nvSpPr>
          <p:cNvPr id="115" name="Google Shape;115;p1"/>
          <p:cNvSpPr txBox="1"/>
          <p:nvPr/>
        </p:nvSpPr>
        <p:spPr>
          <a:xfrm>
            <a:off x="0" y="2215576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7272707" y="4438650"/>
            <a:ext cx="430969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b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Sarweshwar Buddolla – 24N35A6609</a:t>
            </a:r>
          </a:p>
          <a:p>
            <a:pPr lvl="0"/>
            <a:r>
              <a:rPr lang="en-IN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Karthikeya Choudary </a:t>
            </a: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23N31A6670</a:t>
            </a:r>
            <a:r>
              <a:rPr lang="en-IN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IN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Krishnateja</a:t>
            </a:r>
            <a:r>
              <a:rPr lang="en-IN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Kallem </a:t>
            </a: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23N31A66D0</a:t>
            </a:r>
            <a:r>
              <a:rPr lang="en-IN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pic>
        <p:nvPicPr>
          <p:cNvPr id="117" name="Google Shape;117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1776" y="3152299"/>
            <a:ext cx="5153813" cy="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DD417-0930-EA3F-670F-B19D382EC800}"/>
              </a:ext>
            </a:extLst>
          </p:cNvPr>
          <p:cNvSpPr txBox="1"/>
          <p:nvPr/>
        </p:nvSpPr>
        <p:spPr>
          <a:xfrm>
            <a:off x="5008880" y="37795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4</a:t>
            </a:r>
            <a:r>
              <a:rPr lang="en-IN" sz="2400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04</a:t>
            </a:r>
            <a:r>
              <a:rPr lang="en-IN" sz="2400" b="1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IN" sz="24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- </a:t>
            </a:r>
            <a:r>
              <a:rPr lang="en-IN" sz="2400" dirty="0">
                <a:solidFill>
                  <a:srgbClr val="00B050"/>
                </a:solidFill>
                <a:latin typeface="Times New Roman"/>
                <a:cs typeface="Times New Roman"/>
                <a:sym typeface="Times New Roman"/>
              </a:rPr>
              <a:t>FOUND</a:t>
            </a:r>
            <a:endParaRPr lang="en-IN" sz="2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>
            <a:spLocks noGrp="1"/>
          </p:cNvSpPr>
          <p:nvPr>
            <p:ph type="body" idx="1"/>
          </p:nvPr>
        </p:nvSpPr>
        <p:spPr>
          <a:xfrm>
            <a:off x="1097280" y="2063462"/>
            <a:ext cx="9875520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2200" b="1" dirty="0"/>
              <a:t>Expected Impact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Reduced impact of citizen negligence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Increased civic responsibility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Faster garbage clearance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Identification of recurring dumping zones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Improved urban sustainability</a:t>
            </a: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151" name="Google Shape;151;p5"/>
          <p:cNvSpPr txBox="1"/>
          <p:nvPr/>
        </p:nvSpPr>
        <p:spPr>
          <a:xfrm>
            <a:off x="1097280" y="893207"/>
            <a:ext cx="94183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/ Outcome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0" y="6419850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Cognitia-2k26 @MRCET</a:t>
            </a:r>
            <a:endParaRPr/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050" y="-16907"/>
            <a:ext cx="2912950" cy="1939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9051" y="-16907"/>
            <a:ext cx="2912949" cy="193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C26BF-2895-8061-3D57-97FCA9E9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860214"/>
            <a:ext cx="10058400" cy="4687146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2800" b="1" dirty="0"/>
              <a:t>Real-World Application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2400" b="1" dirty="0"/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Implementation in Hyderabad under Smart City initiatives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Expansion to other municipalities in India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Integration with Swachh Bharat Mission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Rewards can be redeemed as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2400" dirty="0"/>
              <a:t>           -Metro/buss tickets</a:t>
            </a:r>
          </a:p>
          <a:p>
            <a:r>
              <a:rPr lang="en-IN" sz="2400" dirty="0"/>
              <a:t>      -Challan </a:t>
            </a:r>
          </a:p>
          <a:p>
            <a:r>
              <a:rPr lang="en-IN" sz="2400" dirty="0"/>
              <a:t>      -GHMC tax discount coupons</a:t>
            </a:r>
          </a:p>
        </p:txBody>
      </p:sp>
    </p:spTree>
    <p:extLst>
      <p:ext uri="{BB962C8B-B14F-4D97-AF65-F5344CB8AC3E}">
        <p14:creationId xmlns:p14="http://schemas.microsoft.com/office/powerpoint/2010/main" val="35375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8026400" cy="30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indent="0">
              <a:buNone/>
            </a:pPr>
            <a:r>
              <a:rPr lang="en-IN" sz="2400" b="1" dirty="0"/>
              <a:t>What Makes Snap2Swachh Unique?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400" dirty="0"/>
              <a:t>AI-driven hotspot intelligence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400" dirty="0" err="1"/>
              <a:t>Behavior</a:t>
            </a:r>
            <a:r>
              <a:rPr lang="en-IN" sz="2400" dirty="0"/>
              <a:t> correction through reward model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400" dirty="0"/>
              <a:t>Role-based secure governance access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400" dirty="0"/>
              <a:t>Geo-analytics for sustainable planning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400" dirty="0"/>
              <a:t>Designed for low-end devices</a:t>
            </a:r>
          </a:p>
        </p:txBody>
      </p:sp>
      <p:sp>
        <p:nvSpPr>
          <p:cNvPr id="160" name="Google Shape;160;p6"/>
          <p:cNvSpPr txBox="1"/>
          <p:nvPr/>
        </p:nvSpPr>
        <p:spPr>
          <a:xfrm>
            <a:off x="1097280" y="893207"/>
            <a:ext cx="94183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 &amp; Future Scope</a:t>
            </a:r>
            <a:endParaRPr/>
          </a:p>
        </p:txBody>
      </p:sp>
      <p:sp>
        <p:nvSpPr>
          <p:cNvPr id="161" name="Google Shape;161;p6"/>
          <p:cNvSpPr txBox="1"/>
          <p:nvPr/>
        </p:nvSpPr>
        <p:spPr>
          <a:xfrm>
            <a:off x="0" y="6419850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Cognitia-2k26 @MRCET</a:t>
            </a:r>
            <a:endParaRPr/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050" y="-16907"/>
            <a:ext cx="2912950" cy="1939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9051" y="-16907"/>
            <a:ext cx="2912949" cy="193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3F087-448F-75DF-6326-19C076B77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9040" y="1144694"/>
            <a:ext cx="10058400" cy="402336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b="1" dirty="0"/>
              <a:t>Future Enhancements</a:t>
            </a:r>
          </a:p>
          <a:p>
            <a:pPr marL="114300" indent="0">
              <a:buNone/>
            </a:pPr>
            <a:endParaRPr lang="en-US" sz="2800" b="1" dirty="0"/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YOLO-based automatic garbage detection</a:t>
            </a:r>
            <a:r>
              <a:rPr lang="en-IN" sz="2400" dirty="0"/>
              <a:t>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IoT smart bin integration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Updated Citizen leaderboard system 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400" dirty="0"/>
              <a:t>Multilingual Voice Reporting</a:t>
            </a:r>
          </a:p>
        </p:txBody>
      </p:sp>
    </p:spTree>
    <p:extLst>
      <p:ext uri="{BB962C8B-B14F-4D97-AF65-F5344CB8AC3E}">
        <p14:creationId xmlns:p14="http://schemas.microsoft.com/office/powerpoint/2010/main" val="344225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>
            <a:spLocks noGrp="1"/>
          </p:cNvSpPr>
          <p:nvPr>
            <p:ph type="body" idx="1"/>
          </p:nvPr>
        </p:nvSpPr>
        <p:spPr>
          <a:xfrm>
            <a:off x="1402080" y="2598044"/>
            <a:ext cx="90220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-1143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Times New Roman"/>
              <a:buChar char="•"/>
            </a:pPr>
            <a:r>
              <a:rPr lang="en-US" sz="2400" dirty="0"/>
              <a:t>Snap2Swachh transforms citizen responsibility into AI-driven urban intelligence for sustainable and cleaner cities.</a:t>
            </a:r>
            <a:endParaRPr sz="2400" dirty="0"/>
          </a:p>
        </p:txBody>
      </p:sp>
      <p:sp>
        <p:nvSpPr>
          <p:cNvPr id="169" name="Google Shape;169;p7"/>
          <p:cNvSpPr txBox="1"/>
          <p:nvPr/>
        </p:nvSpPr>
        <p:spPr>
          <a:xfrm>
            <a:off x="1097280" y="893207"/>
            <a:ext cx="94183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170" name="Google Shape;170;p7"/>
          <p:cNvSpPr txBox="1"/>
          <p:nvPr/>
        </p:nvSpPr>
        <p:spPr>
          <a:xfrm>
            <a:off x="0" y="6419850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Cognitia-2k26 @MRCET</a:t>
            </a:r>
            <a:endParaRPr/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050" y="-16907"/>
            <a:ext cx="2912950" cy="1939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9051" y="-16907"/>
            <a:ext cx="2912949" cy="19397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1D3E7-E500-09EA-43D4-494842C0278C}"/>
              </a:ext>
            </a:extLst>
          </p:cNvPr>
          <p:cNvSpPr txBox="1"/>
          <p:nvPr/>
        </p:nvSpPr>
        <p:spPr>
          <a:xfrm>
            <a:off x="4226560" y="440120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Open for Questions</a:t>
            </a:r>
            <a:endParaRPr lang="en-IN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 txBox="1">
            <a:spLocks noGrp="1"/>
          </p:cNvSpPr>
          <p:nvPr>
            <p:ph type="body" idx="1"/>
          </p:nvPr>
        </p:nvSpPr>
        <p:spPr>
          <a:xfrm>
            <a:off x="4112690" y="2538710"/>
            <a:ext cx="6085840" cy="193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IN" sz="6000" dirty="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6000" dirty="0"/>
          </a:p>
        </p:txBody>
      </p:sp>
      <p:sp>
        <p:nvSpPr>
          <p:cNvPr id="179" name="Google Shape;179;p8"/>
          <p:cNvSpPr txBox="1"/>
          <p:nvPr/>
        </p:nvSpPr>
        <p:spPr>
          <a:xfrm>
            <a:off x="0" y="6467475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Cognitia-2k26 @MRCET</a:t>
            </a:r>
            <a:endParaRPr/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050" y="-16907"/>
            <a:ext cx="2912950" cy="1939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9051" y="-16907"/>
            <a:ext cx="2912949" cy="193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292068" cy="2631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107440" y="889831"/>
            <a:ext cx="94183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dirty="0"/>
          </a:p>
        </p:txBody>
      </p:sp>
      <p:sp>
        <p:nvSpPr>
          <p:cNvPr id="124" name="Google Shape;124;p2"/>
          <p:cNvSpPr txBox="1"/>
          <p:nvPr/>
        </p:nvSpPr>
        <p:spPr>
          <a:xfrm>
            <a:off x="0" y="6419850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Cognitia-2k26 @MRCET</a:t>
            </a:r>
            <a:endParaRPr/>
          </a:p>
        </p:txBody>
      </p:sp>
      <p:sp>
        <p:nvSpPr>
          <p:cNvPr id="125" name="Google Shape;125;p2" descr="Generated image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050" y="-16907"/>
            <a:ext cx="2912950" cy="1939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9051" y="-16907"/>
            <a:ext cx="2912949" cy="19397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F5AE25-AB93-AEDD-44C3-89F2CF7619E5}"/>
              </a:ext>
            </a:extLst>
          </p:cNvPr>
          <p:cNvSpPr txBox="1"/>
          <p:nvPr/>
        </p:nvSpPr>
        <p:spPr>
          <a:xfrm>
            <a:off x="965200" y="1438850"/>
            <a:ext cx="1085088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endParaRPr lang="en-US" sz="2200" b="1" dirty="0">
              <a:latin typeface="+mj-lt"/>
            </a:endParaRPr>
          </a:p>
          <a:p>
            <a:pPr algn="just"/>
            <a:r>
              <a:rPr lang="en-US" sz="2200" dirty="0">
                <a:latin typeface="+mj-lt"/>
              </a:rPr>
              <a:t>Greater Hyderabad Municipal Corporation (GHMC) is responsible for maintaining urban cleanliness . </a:t>
            </a:r>
            <a:r>
              <a:rPr lang="en-US" sz="2400" dirty="0"/>
              <a:t>However, rapid population growth has significantly increased sanitation challenges across the city.</a:t>
            </a:r>
            <a:endParaRPr lang="en-US" sz="2200" dirty="0">
              <a:latin typeface="+mj-lt"/>
            </a:endParaRPr>
          </a:p>
          <a:p>
            <a:pPr algn="just"/>
            <a:r>
              <a:rPr lang="en-US" sz="2200" b="1" dirty="0">
                <a:latin typeface="+mj-lt"/>
              </a:rPr>
              <a:t>Citizen irresponsibility and negligence</a:t>
            </a:r>
            <a:r>
              <a:rPr lang="en-US" sz="2200" dirty="0">
                <a:latin typeface="+mj-lt"/>
              </a:rPr>
              <a:t> result in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Illegal garbage dumping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Drainage blockages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Repeated waste accumulation</a:t>
            </a:r>
          </a:p>
          <a:p>
            <a:pPr algn="just">
              <a:buNone/>
            </a:pPr>
            <a:r>
              <a:rPr lang="en-US" sz="2200" b="1" dirty="0">
                <a:latin typeface="+mj-lt"/>
              </a:rPr>
              <a:t>Core Issue:</a:t>
            </a:r>
          </a:p>
          <a:p>
            <a:pPr algn="just">
              <a:buNone/>
            </a:pPr>
            <a:r>
              <a:rPr lang="en-US" sz="2200" dirty="0">
                <a:latin typeface="+mj-lt"/>
              </a:rPr>
              <a:t>Municipal authorities cannot monitor every street in real time, especially when repeated citizen negligence creates recurring problem zones.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/>
              <a:t>Lack of real-time, geo-intelligent reporting system.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/>
              <a:t>No AI-based hotspot location prioritization mechanism.</a:t>
            </a:r>
          </a:p>
          <a:p>
            <a:pPr algn="just">
              <a:buNone/>
            </a:pPr>
            <a:endParaRPr lang="en-US" sz="2200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1097280" y="893207"/>
            <a:ext cx="94183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0" y="6419850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Cognitia-2k26 @MRCET</a:t>
            </a:r>
            <a:endParaRPr/>
          </a:p>
        </p:txBody>
      </p:sp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050" y="-16907"/>
            <a:ext cx="2912950" cy="1939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9051" y="-16907"/>
            <a:ext cx="2912949" cy="19397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87565-E226-6D94-358F-ECA503DC4C03}"/>
              </a:ext>
            </a:extLst>
          </p:cNvPr>
          <p:cNvSpPr txBox="1"/>
          <p:nvPr/>
        </p:nvSpPr>
        <p:spPr>
          <a:xfrm>
            <a:off x="883920" y="2309078"/>
            <a:ext cx="10922000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	Snap2Swachh</a:t>
            </a:r>
            <a:r>
              <a:rPr lang="en-US" sz="2400" dirty="0"/>
              <a:t> is an AI-powered civic intelligence system and dual-login civic engagement platform designed to address urban cleanliness issues caused by citizen irresponsibility and negligence. The system connects citizens directly with municipal authorities through a real-time geo-tagged reporting mechanism.</a:t>
            </a:r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E70E90-700E-D7BD-52A3-2AA8B61B5AF8}"/>
              </a:ext>
            </a:extLst>
          </p:cNvPr>
          <p:cNvSpPr txBox="1"/>
          <p:nvPr/>
        </p:nvSpPr>
        <p:spPr>
          <a:xfrm>
            <a:off x="777240" y="797510"/>
            <a:ext cx="106375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Citizens can snap photos or videos of unclean areas, with GPS automatically attached using inbuilt mobile location services.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complaint is stored centrally and verified before rewarding users with redeemable coins to encourage responsible behavior.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AI engine clusters geo-tagged reports to detect recurring garbage and sanitation hotspots.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GHMC officials access a secure dashboard with Open street Maps(OSM) heatmaps to prioritize high-risk zones.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combining citizen participation, AI analytics, and incentives, Snap2Swachh promotes accountability and sustainable urban cleanliness.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4530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0465B-22F5-2DB1-C0CB-FB42B4277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911014"/>
            <a:ext cx="10058400" cy="402336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b="1" dirty="0"/>
              <a:t>How Our Solution Solves the Problem</a:t>
            </a:r>
          </a:p>
          <a:p>
            <a:pPr marL="114300" indent="0">
              <a:buNone/>
            </a:pPr>
            <a:endParaRPr lang="en-US" sz="2400" b="1" dirty="0"/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Converts citizens into smart sensors.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AI clusters reports by location.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Detects recurring garbage hotspots.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Prioritizes areas with highest frequency.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Encourages participation using rewards.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2369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951F7-C724-94D5-1E2E-AE2F910DF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104054"/>
            <a:ext cx="10058400" cy="4023360"/>
          </a:xfrm>
        </p:spPr>
        <p:txBody>
          <a:bodyPr>
            <a:normAutofit fontScale="85000" lnSpcReduction="20000"/>
          </a:bodyPr>
          <a:lstStyle/>
          <a:p>
            <a:r>
              <a:rPr lang="en-IN" sz="3000" b="1" dirty="0"/>
              <a:t>Key Features</a:t>
            </a:r>
          </a:p>
          <a:p>
            <a:endParaRPr lang="en-IN" sz="2400" b="1" dirty="0"/>
          </a:p>
          <a:p>
            <a:pPr marL="571500" indent="-457200">
              <a:buFont typeface="+mj-lt"/>
              <a:buAutoNum type="arabicPeriod"/>
            </a:pPr>
            <a:r>
              <a:rPr lang="en-IN" sz="2600" dirty="0"/>
              <a:t>Dual login system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600" dirty="0"/>
              <a:t>One-click complaint submission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600" dirty="0"/>
              <a:t>Geo-tagging (no manual location entry)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600" dirty="0"/>
              <a:t>AI hotspot detection 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600" dirty="0"/>
              <a:t>Reward &amp; redemption system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800" dirty="0"/>
              <a:t>Real-Time Status Tracking like issue </a:t>
            </a:r>
            <a:r>
              <a:rPr lang="en-IN" sz="2800" dirty="0" err="1"/>
              <a:t>sumitted,verified,in</a:t>
            </a:r>
            <a:r>
              <a:rPr lang="en-IN" sz="2800" dirty="0"/>
              <a:t> progress ,resolved</a:t>
            </a:r>
            <a:endParaRPr lang="en-IN" sz="2600" dirty="0"/>
          </a:p>
          <a:p>
            <a:pPr marL="571500" indent="-457200">
              <a:buFont typeface="+mj-lt"/>
              <a:buAutoNum type="arabicPeriod"/>
            </a:pPr>
            <a:r>
              <a:rPr lang="en-IN" sz="2600" dirty="0"/>
              <a:t> heatmap for officials</a:t>
            </a:r>
          </a:p>
          <a:p>
            <a:pPr marL="571500" indent="-457200">
              <a:buFont typeface="+mj-lt"/>
              <a:buAutoNum type="arabicPeriod"/>
            </a:pPr>
            <a:r>
              <a:rPr lang="en-IN" sz="2600" dirty="0"/>
              <a:t>Anti-fake image &amp; duplicate detection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5682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body" idx="1"/>
          </p:nvPr>
        </p:nvSpPr>
        <p:spPr>
          <a:xfrm>
            <a:off x="1097278" y="1698546"/>
            <a:ext cx="10072167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400" b="1" dirty="0"/>
              <a:t>Frontend</a:t>
            </a:r>
            <a:r>
              <a:rPr lang="en-IN" sz="2400" dirty="0"/>
              <a:t>: Flutter (Dart)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Backend</a:t>
            </a:r>
            <a:r>
              <a:rPr lang="en-IN" sz="2400" dirty="0"/>
              <a:t>: </a:t>
            </a:r>
            <a:r>
              <a:rPr lang="en-IN" sz="2400" dirty="0" err="1"/>
              <a:t>Supabase</a:t>
            </a:r>
            <a:r>
              <a:rPr lang="en-IN" sz="2400" dirty="0"/>
              <a:t> (Backend-as-a-Service)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Database</a:t>
            </a:r>
            <a:r>
              <a:rPr lang="en-IN" sz="2400" dirty="0"/>
              <a:t>: PostgreSQL (hosted via </a:t>
            </a:r>
            <a:r>
              <a:rPr lang="en-IN" sz="2400" dirty="0" err="1"/>
              <a:t>Supabase</a:t>
            </a:r>
            <a:r>
              <a:rPr lang="en-IN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Storage </a:t>
            </a:r>
            <a:r>
              <a:rPr lang="en-IN" b="1" dirty="0"/>
              <a:t>&amp;</a:t>
            </a:r>
            <a:r>
              <a:rPr lang="en-IN" dirty="0"/>
              <a:t> </a:t>
            </a:r>
            <a:r>
              <a:rPr lang="en-IN" b="1" dirty="0"/>
              <a:t>Authentication </a:t>
            </a:r>
            <a:r>
              <a:rPr lang="en-IN" dirty="0"/>
              <a:t>:</a:t>
            </a:r>
            <a:r>
              <a:rPr lang="en-IN" sz="2400" dirty="0"/>
              <a:t> </a:t>
            </a:r>
            <a:r>
              <a:rPr lang="en-IN" sz="2400" dirty="0" err="1"/>
              <a:t>Supabase</a:t>
            </a:r>
            <a:r>
              <a:rPr lang="en-IN" sz="2400" dirty="0"/>
              <a:t> Storage and Auth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AI Algorithm</a:t>
            </a:r>
            <a:r>
              <a:rPr lang="en-IN" sz="2400" dirty="0"/>
              <a:t>: Marker Cluster algorithm and Haversine Distance Algorithm </a:t>
            </a:r>
            <a:r>
              <a:rPr lang="en-IN" sz="2400" b="1" dirty="0"/>
              <a:t>Geo Services</a:t>
            </a:r>
            <a:r>
              <a:rPr lang="en-IN" sz="2400" dirty="0"/>
              <a:t>: OpenStreetMap (OSM)(for landmark mapping)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Version Control</a:t>
            </a:r>
            <a:r>
              <a:rPr lang="en-IN" sz="2400" dirty="0"/>
              <a:t>: Git &amp; GitHub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Development Environment : Android studio</a:t>
            </a:r>
            <a:endParaRPr lang="en-IN" sz="2200" b="1" dirty="0"/>
          </a:p>
        </p:txBody>
      </p:sp>
      <p:sp>
        <p:nvSpPr>
          <p:cNvPr id="142" name="Google Shape;142;p4"/>
          <p:cNvSpPr txBox="1"/>
          <p:nvPr/>
        </p:nvSpPr>
        <p:spPr>
          <a:xfrm>
            <a:off x="1097280" y="959882"/>
            <a:ext cx="94183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&amp; Technology Used</a:t>
            </a:r>
            <a:endParaRPr dirty="0"/>
          </a:p>
        </p:txBody>
      </p:sp>
      <p:sp>
        <p:nvSpPr>
          <p:cNvPr id="143" name="Google Shape;143;p4"/>
          <p:cNvSpPr txBox="1"/>
          <p:nvPr/>
        </p:nvSpPr>
        <p:spPr>
          <a:xfrm>
            <a:off x="0" y="6419850"/>
            <a:ext cx="1219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Cognitia-2k26 @MRCET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050" y="-16907"/>
            <a:ext cx="2912950" cy="1939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9051" y="-16907"/>
            <a:ext cx="2912949" cy="193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67D2D4-8892-F472-CC24-A5AB0121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74" y="412955"/>
            <a:ext cx="10287000" cy="53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62C33E-DB49-58EB-38F3-0961000A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523" y="285135"/>
            <a:ext cx="4572000" cy="59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8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558</Words>
  <Application>Microsoft Office PowerPoint</Application>
  <PresentationFormat>Widescreen</PresentationFormat>
  <Paragraphs>162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Calibri</vt:lpstr>
      <vt:lpstr>Arial Black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samuelprasadadari@gmail.com</dc:creator>
  <cp:lastModifiedBy>Sarweshwar Buddolla</cp:lastModifiedBy>
  <cp:revision>2</cp:revision>
  <dcterms:created xsi:type="dcterms:W3CDTF">2026-02-07T08:45:51Z</dcterms:created>
  <dcterms:modified xsi:type="dcterms:W3CDTF">2026-02-27T17:27:59Z</dcterms:modified>
</cp:coreProperties>
</file>